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2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82889" y="2404531"/>
            <a:ext cx="7766936" cy="1646302"/>
          </a:xfrm>
        </p:spPr>
        <p:txBody>
          <a:bodyPr/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sz="4400" i="1" u="sng" dirty="0" smtClean="0"/>
              <a:t>DIECI PETALI PER OGNI ROSA</a:t>
            </a:r>
            <a:endParaRPr lang="it-IT" sz="4400" i="1" u="sng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3200" dirty="0" smtClean="0">
                <a:solidFill>
                  <a:schemeClr val="tx1"/>
                </a:solidFill>
              </a:rPr>
              <a:t>Decalogo</a:t>
            </a:r>
            <a:endParaRPr lang="it-IT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7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-Pratica tranquillamente lo sport che preferisci.</a:t>
            </a:r>
            <a:endParaRPr lang="it-IT" sz="2400" dirty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Risultati immagini per donne che fanno spo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3" y="1772356"/>
            <a:ext cx="7264556" cy="408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2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Non </a:t>
            </a:r>
            <a:r>
              <a:rPr lang="it-IT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it-IT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asciare che ti escludano da un lavoro di gruppo, la tua opinione conta come tutte le altre.</a:t>
            </a:r>
            <a:endParaRPr lang="it-IT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1956" y="2502350"/>
            <a:ext cx="4825559" cy="261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65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9526" y="1572769"/>
            <a:ext cx="8710506" cy="3944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sz="72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Conosci e fai valere sempre i tuoi diritti:</a:t>
            </a:r>
          </a:p>
          <a:p>
            <a:pPr marL="0" indent="0">
              <a:buNone/>
            </a:pPr>
            <a:r>
              <a:rPr lang="it-IT" sz="7200" b="1" i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TU </a:t>
            </a:r>
            <a:r>
              <a:rPr lang="it-IT" sz="72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VALI!</a:t>
            </a:r>
            <a:endParaRPr lang="it-IT" sz="72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215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4756" y="891822"/>
            <a:ext cx="8596668" cy="1320800"/>
          </a:xfrm>
        </p:spPr>
        <p:txBody>
          <a:bodyPr>
            <a:normAutofit/>
          </a:bodyPr>
          <a:lstStyle/>
          <a:p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Abbi </a:t>
            </a:r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coraggio di denunciare un partner </a:t>
            </a:r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violento.</a:t>
            </a:r>
            <a:endParaRPr lang="it-IT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592" y="2145602"/>
            <a:ext cx="5339906" cy="388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46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Non </a:t>
            </a:r>
            <a:r>
              <a:rPr lang="it-IT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sentirti vincolata, non sei una sua proprietà e se ti maltratta : lascialo.</a:t>
            </a:r>
            <a:endParaRPr lang="it-IT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3911" y="2160588"/>
            <a:ext cx="5508977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8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Sentiti </a:t>
            </a:r>
            <a:r>
              <a:rPr lang="it-IT" sz="2800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libera di scegliere il tuo partner.</a:t>
            </a:r>
            <a:endParaRPr lang="it-IT" sz="2800" dirty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612"/>
          <a:stretch/>
        </p:blipFill>
        <p:spPr>
          <a:xfrm>
            <a:off x="3330222" y="2528710"/>
            <a:ext cx="3047999" cy="380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3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Sii </a:t>
            </a:r>
            <a:r>
              <a:rPr lang="it-IT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libera di esprimere la tua opinione senza sentirti inferiore.</a:t>
            </a:r>
            <a:endParaRPr lang="it-IT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9" y="3029744"/>
            <a:ext cx="53340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2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Non </a:t>
            </a:r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farti sottovalutare, la tua intelligenza è pari a quella di un uomo</a:t>
            </a:r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it-IT" sz="2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8088" y="2160588"/>
            <a:ext cx="5396089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- 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farti intimorire, chiedi uno stipendio che sia uguale a quello degli uomini. </a:t>
            </a:r>
            <a:endParaRPr lang="it-I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Risultati immagini per parità di stipendio don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022" y="1948978"/>
            <a:ext cx="5448316" cy="409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71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685" y="609600"/>
            <a:ext cx="8596668" cy="1320800"/>
          </a:xfrm>
        </p:spPr>
        <p:txBody>
          <a:bodyPr>
            <a:normAutofit/>
          </a:bodyPr>
          <a:lstStyle/>
          <a:p>
            <a:r>
              <a:rPr lang="it-IT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-Sentiti libera di vestirti come vuoi.</a:t>
            </a:r>
            <a:endParaRPr lang="it-IT" sz="24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Risultati immagini per le donne sono libere di vestirs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40910"/>
            <a:ext cx="5084469" cy="440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15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Non </a:t>
            </a:r>
            <a:r>
              <a:rPr lang="it-IT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lasciare che gli uomini ti reputino un oggetto sessuale, dimostra loro che la tua mente va </a:t>
            </a:r>
            <a:r>
              <a:rPr lang="it-IT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oltre.</a:t>
            </a:r>
            <a:endParaRPr lang="it-IT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60704" y="2157984"/>
            <a:ext cx="8103570" cy="3880773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09" y="1889760"/>
            <a:ext cx="8217408" cy="453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126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faccettatur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116</TotalTime>
  <Words>152</Words>
  <Application>Microsoft Office PowerPoint</Application>
  <PresentationFormat>Personalizzato</PresentationFormat>
  <Paragraphs>14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Sfaccettatura</vt:lpstr>
      <vt:lpstr> DIECI PETALI PER OGNI ROSA</vt:lpstr>
      <vt:lpstr>- Abbi il coraggio di denunciare un partner violento.</vt:lpstr>
      <vt:lpstr>- Non sentirti vincolata, non sei una sua proprietà e se ti maltratta : lascialo.</vt:lpstr>
      <vt:lpstr>- Sentiti libera di scegliere il tuo partner.</vt:lpstr>
      <vt:lpstr>- Sii libera di esprimere la tua opinione senza sentirti inferiore.</vt:lpstr>
      <vt:lpstr>- Non farti sottovalutare, la tua intelligenza è pari a quella di un uomo.</vt:lpstr>
      <vt:lpstr>- Non farti intimorire, chiedi uno stipendio che sia uguale a quello degli uomini. </vt:lpstr>
      <vt:lpstr>-Sentiti libera di vestirti come vuoi.</vt:lpstr>
      <vt:lpstr>- Non lasciare che gli uomini ti reputino un oggetto sessuale, dimostra loro che la tua mente va oltre.</vt:lpstr>
      <vt:lpstr>-Pratica tranquillamente lo sport che preferisci.</vt:lpstr>
      <vt:lpstr>- Non lasciare che ti escludano da un lavoro di gruppo, la tua opinione conta come tutte le altre.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DIECI PETALI PER OGNI ROSA</dc:title>
  <dc:creator>ute</dc:creator>
  <cp:lastModifiedBy>utente</cp:lastModifiedBy>
  <cp:revision>15</cp:revision>
  <dcterms:created xsi:type="dcterms:W3CDTF">2018-03-09T11:38:16Z</dcterms:created>
  <dcterms:modified xsi:type="dcterms:W3CDTF">2018-03-15T10:40:28Z</dcterms:modified>
</cp:coreProperties>
</file>